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451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94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938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809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915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1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52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993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7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072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453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D671-2731-44AC-8699-47E90D85952D}" type="datetimeFigureOut">
              <a:rPr lang="de-AT" smtClean="0"/>
              <a:t>26.02.2020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8182-E9A0-4ECA-995B-436B5EAA4B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1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de-AT" dirty="0"/>
              <a:t>DNS Extrakt als Geruchsträger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590767" cy="39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3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DNA Extraktion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/>
              <a:t>Ca. 1 ml Speichel</a:t>
            </a:r>
          </a:p>
          <a:p>
            <a:r>
              <a:rPr lang="de-AT" dirty="0"/>
              <a:t>Zentrifugation</a:t>
            </a:r>
          </a:p>
          <a:p>
            <a:r>
              <a:rPr lang="de-AT" dirty="0"/>
              <a:t>Abtrennen des Überstands</a:t>
            </a:r>
          </a:p>
          <a:p>
            <a:r>
              <a:rPr lang="de-AT" dirty="0"/>
              <a:t>Aufnahme in 150 µl Puffer (PBS)</a:t>
            </a:r>
          </a:p>
          <a:p>
            <a:r>
              <a:rPr lang="de-AT" dirty="0"/>
              <a:t>Transfer in spezielle Röhrchen</a:t>
            </a:r>
          </a:p>
          <a:p>
            <a:r>
              <a:rPr lang="de-AT" dirty="0" err="1"/>
              <a:t>Lyse</a:t>
            </a:r>
            <a:r>
              <a:rPr lang="de-AT" dirty="0"/>
              <a:t> der Zellen</a:t>
            </a:r>
          </a:p>
          <a:p>
            <a:r>
              <a:rPr lang="de-AT" dirty="0"/>
              <a:t>Bindung der freigewordenen DNA an Magnetkügelchen</a:t>
            </a:r>
          </a:p>
          <a:p>
            <a:r>
              <a:rPr lang="de-AT" dirty="0"/>
              <a:t>Reinigung</a:t>
            </a:r>
          </a:p>
          <a:p>
            <a:r>
              <a:rPr lang="de-AT" dirty="0"/>
              <a:t>Lösen der an den Magnetkügelchen gebundenen DNA mit </a:t>
            </a:r>
            <a:r>
              <a:rPr lang="de-AT" dirty="0" err="1"/>
              <a:t>Elutionspuffer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01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Was wird in den Extrakt zu finden sein?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Natürlich DNA von</a:t>
            </a:r>
          </a:p>
          <a:p>
            <a:pPr lvl="1"/>
            <a:r>
              <a:rPr lang="de-AT" dirty="0"/>
              <a:t>Schleimhautzellen</a:t>
            </a:r>
          </a:p>
          <a:p>
            <a:pPr lvl="1"/>
            <a:r>
              <a:rPr lang="de-AT" dirty="0"/>
              <a:t>Bakterien (aber eher nur sog. Gram-negative – alle anderen brauche spezielle </a:t>
            </a:r>
            <a:r>
              <a:rPr lang="de-AT" dirty="0" err="1"/>
              <a:t>Lyse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Vermutlich Fettsäuren, Kohlenhydrate? Wird auch von der Extraktionsmethode abhängen</a:t>
            </a:r>
          </a:p>
        </p:txBody>
      </p:sp>
    </p:spTree>
    <p:extLst>
      <p:ext uri="{BB962C8B-B14F-4D97-AF65-F5344CB8AC3E}">
        <p14:creationId xmlns:p14="http://schemas.microsoft.com/office/powerpoint/2010/main" val="280775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Unterschiede der Extraktionsmethoden bei den verschiedenen Suchexperimenten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44824"/>
            <a:ext cx="7499176" cy="5013176"/>
          </a:xfrm>
        </p:spPr>
        <p:txBody>
          <a:bodyPr>
            <a:normAutofit fontScale="77500" lnSpcReduction="20000"/>
          </a:bodyPr>
          <a:lstStyle/>
          <a:p>
            <a:r>
              <a:rPr lang="de-AT" dirty="0"/>
              <a:t>Studie Uni Leipzig/Sächsische Polizei: Einfache Fällung durch Alkohol (keine Aufreinigung)</a:t>
            </a:r>
          </a:p>
          <a:p>
            <a:endParaRPr lang="de-AT" dirty="0"/>
          </a:p>
          <a:p>
            <a:r>
              <a:rPr lang="de-AT" dirty="0"/>
              <a:t>Versuch der </a:t>
            </a:r>
            <a:r>
              <a:rPr lang="de-AT" dirty="0" err="1"/>
              <a:t>Mantrailakademie</a:t>
            </a:r>
            <a:r>
              <a:rPr lang="de-AT" dirty="0"/>
              <a:t> Wien: DNA Mini Kit (</a:t>
            </a:r>
            <a:r>
              <a:rPr lang="de-AT" dirty="0" err="1"/>
              <a:t>Qiagen</a:t>
            </a:r>
            <a:r>
              <a:rPr lang="de-AT" dirty="0"/>
              <a:t>) – basiert auf Säulchen an denen die DNA bindet. Es binden aber wahrscheinlich auch Polysaccharide, Fettsäuren und Eiweißstoffe.</a:t>
            </a:r>
          </a:p>
          <a:p>
            <a:endParaRPr lang="de-AT" dirty="0"/>
          </a:p>
          <a:p>
            <a:r>
              <a:rPr lang="de-AT" dirty="0"/>
              <a:t>Versuch Esther </a:t>
            </a:r>
            <a:r>
              <a:rPr lang="de-AT" dirty="0" err="1"/>
              <a:t>Puhr</a:t>
            </a:r>
            <a:r>
              <a:rPr lang="de-AT" dirty="0"/>
              <a:t>: DNA smart </a:t>
            </a:r>
            <a:r>
              <a:rPr lang="de-AT" dirty="0" err="1"/>
              <a:t>prep</a:t>
            </a:r>
            <a:r>
              <a:rPr lang="de-AT" dirty="0"/>
              <a:t> Kit (</a:t>
            </a:r>
            <a:r>
              <a:rPr lang="de-AT" dirty="0" err="1"/>
              <a:t>Analytic</a:t>
            </a:r>
            <a:r>
              <a:rPr lang="de-AT" dirty="0"/>
              <a:t> Jena) – basiert auf Magnetkügelchen. Also ähnliches </a:t>
            </a:r>
            <a:r>
              <a:rPr lang="de-AT" dirty="0" err="1"/>
              <a:t>prinzip</a:t>
            </a:r>
            <a:r>
              <a:rPr lang="de-AT" dirty="0"/>
              <a:t> wie </a:t>
            </a:r>
            <a:r>
              <a:rPr lang="de-AT" dirty="0" err="1"/>
              <a:t>Qiagen</a:t>
            </a:r>
            <a:r>
              <a:rPr lang="de-AT" dirty="0"/>
              <a:t> Kit. Nur das die DNA an </a:t>
            </a:r>
            <a:r>
              <a:rPr lang="de-AT" dirty="0" err="1"/>
              <a:t>Magnetbeads</a:t>
            </a:r>
            <a:r>
              <a:rPr lang="de-AT" dirty="0"/>
              <a:t> bindet und nicht an </a:t>
            </a:r>
            <a:r>
              <a:rPr lang="de-AT" dirty="0" err="1"/>
              <a:t>Silikamatrix</a:t>
            </a:r>
            <a:r>
              <a:rPr lang="de-AT" dirty="0"/>
              <a:t>. Inwieweit auch Polysaccharide, Fettsäuren und Eiweißstoffe an die Magnetkugeln binden ist nicht bekannt.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24944"/>
            <a:ext cx="1229122" cy="12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85" y="4477096"/>
            <a:ext cx="1079665" cy="166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srgbClr val="FF0000"/>
                </a:solidFill>
              </a:rPr>
              <a:t>Gründe für Nichtfunktionieren des Versuchs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788" y="4572000"/>
            <a:ext cx="8229600" cy="2116832"/>
          </a:xfrm>
        </p:spPr>
        <p:txBody>
          <a:bodyPr/>
          <a:lstStyle/>
          <a:p>
            <a:r>
              <a:rPr lang="de-AT" dirty="0"/>
              <a:t>Hunde hatten bisher keine Schwierigkeiten den Trail zu finden aber Schwierigkeiten die Person zu identifizieren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4800" y="3717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srgbClr val="FF0000"/>
                </a:solidFill>
              </a:rPr>
              <a:t>Auch interessant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89014" y="1417638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Extraktionsmethode </a:t>
            </a:r>
          </a:p>
          <a:p>
            <a:pPr lvl="1"/>
            <a:r>
              <a:rPr lang="de-AT" dirty="0"/>
              <a:t>Aufgrund der Methode könnten Geruchsstoffe, die die Hunde eigentlich riechen, nicht mit ausgefallen sein (DNA selbst riecht nicht*)</a:t>
            </a:r>
          </a:p>
          <a:p>
            <a:pPr lvl="1"/>
            <a:r>
              <a:rPr lang="de-AT" dirty="0"/>
              <a:t>Nervosität der Trailer und damit auch der Hunde?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9C1042F-C844-4227-A103-7ED332D7278D}"/>
              </a:ext>
            </a:extLst>
          </p:cNvPr>
          <p:cNvSpPr txBox="1">
            <a:spLocks/>
          </p:cNvSpPr>
          <p:nvPr/>
        </p:nvSpPr>
        <p:spPr>
          <a:xfrm>
            <a:off x="589014" y="6257298"/>
            <a:ext cx="8229600" cy="585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* damit ein Molekül riecht muss es „flüchtig“ sein: es sind Moleküle unter einer bestimmten Molekülgröße und einen polaren und unpolaren Anteil. Dampfdruck muss nieder sein. DNA hat einen </a:t>
            </a:r>
            <a:r>
              <a:rPr lang="de-AT"/>
              <a:t>hohen Dampfdruck!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32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751"/>
            <a:ext cx="4896544" cy="34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3"/>
            <a:ext cx="5112568" cy="36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249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Bildschirmpräsentation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DNS Extrakt als Geruchsträger</vt:lpstr>
      <vt:lpstr>DNA Extraktion</vt:lpstr>
      <vt:lpstr>Was wird in den Extrakt zu finden sein?</vt:lpstr>
      <vt:lpstr>Unterschiede der Extraktionsmethoden bei den verschiedenen Suchexperimenten</vt:lpstr>
      <vt:lpstr>Gründe für Nichtfunktionieren des Versuchs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Jasmin</dc:creator>
  <cp:lastModifiedBy>Jasmin Schwarz</cp:lastModifiedBy>
  <cp:revision>17</cp:revision>
  <dcterms:created xsi:type="dcterms:W3CDTF">2020-02-22T19:21:51Z</dcterms:created>
  <dcterms:modified xsi:type="dcterms:W3CDTF">2020-02-26T07:52:32Z</dcterms:modified>
</cp:coreProperties>
</file>